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333" r:id="rId12"/>
    <p:sldId id="302" r:id="rId13"/>
    <p:sldId id="264" r:id="rId14"/>
    <p:sldId id="266" r:id="rId15"/>
    <p:sldId id="334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1" d="100"/>
          <a:sy n="91" d="100"/>
        </p:scale>
        <p:origin x="1530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olleech/Coursera-Data-Science-Specialisation/blob/main/Capstone/labs-jupyter-spacex-Data%20wrangling.ipynb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lleech/Coursera-Data-Science-Specialisation/blob/main/Capstone/eda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lleech/Coursera-Data-Science-Specialisation/blob/main/Capstone/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lleech/Coursera-Data-Science-Specialisation/blob/main/Capstone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olleech/Coursera-Data-Science-Specialisation/blob/main/Capstone/jupyter-labs-web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958127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95A6FA38-1734-693E-DA80-E1C774DC534F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D0DF1AD-861E-C9E1-851D-ADE6F76DC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5308" y="1486343"/>
            <a:ext cx="3705742" cy="502990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3E68DF3B-3859-31FF-240C-4E7074D7F910}"/>
              </a:ext>
            </a:extLst>
          </p:cNvPr>
          <p:cNvSpPr txBox="1"/>
          <p:nvPr/>
        </p:nvSpPr>
        <p:spPr>
          <a:xfrm>
            <a:off x="869308" y="4627373"/>
            <a:ext cx="495812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>
                <a:hlinkClick r:id="rId4"/>
              </a:rPr>
              <a:t>Coursera-Data-Science-Specialisation/Capstone/labs-jupyter-spacex-Data wrangling.ipynb at main · golleech/Coursera-Data-Science-Specialisation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chart for x = FlightNumber and y =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chart for x = Payload Mass and y =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Orbit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chart for x = Flight Number and y =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chart for x = Payload Mass and y =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for x = Year and y =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3EDCA2E-5197-9D11-65AC-C1958FE371A3}"/>
              </a:ext>
            </a:extLst>
          </p:cNvPr>
          <p:cNvSpPr txBox="1"/>
          <p:nvPr/>
        </p:nvSpPr>
        <p:spPr>
          <a:xfrm>
            <a:off x="1103587" y="4933647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hlinkClick r:id="rId3"/>
              </a:rPr>
              <a:t>Coursera-Data-Science-Specialisation/Capstone/edadataviz.ipynb at main · golleech/Coursera-Data-Science-Specialisation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DISTINCT Launch_Site FROM SPACEXTABLE;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* from spacextable where Launch_Site like "CCA%" limit 16;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SUM(Payload) AS TotalPayloadMass FROM SPACEXTABLE WHERE Customer LIKE '%NASA (CRS)%’;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avg(payload_mass__kg_) as meanpayload from spacextable where booster_version like "F9%“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min(date) from spacextable where mission_outcome = 'Success' and landing_outcome like '%ground pad%’;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* from spacextable where landing_outcome like '%drone ship%' and payload_mass__kg_ between 4000 and 6000;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count(*) from spacextable where mission_outcome = "Success";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booster_version from spacextable where payload_mass__kg_ = (select max(payload_mass__kg_) from spacextable);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substr(date, 6, 2) as month_name, landing_outcome, booster_version, launch_site from spacextable where landing_outcome like "%failure%drone ship%" and substr(date, 0, 5) = "2015";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landing_outcome, count(landing_outcome) as outcome_count from spacextable  where date between "2010-06-04" and "2017-03-20" group by landing_outcome order by date desc;</a:t>
            </a:r>
          </a:p>
          <a:p>
            <a:endParaRPr lang="en-US" sz="1400"/>
          </a:p>
          <a:p>
            <a:endParaRPr lang="en-US" sz="1400"/>
          </a:p>
          <a:p>
            <a:endParaRPr lang="en-US" sz="14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BF85F92-5B49-19B6-7308-E9E37DF21EE7}"/>
              </a:ext>
            </a:extLst>
          </p:cNvPr>
          <p:cNvSpPr txBox="1"/>
          <p:nvPr/>
        </p:nvSpPr>
        <p:spPr>
          <a:xfrm>
            <a:off x="5780690" y="1225244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>
                <a:hlinkClick r:id="rId3"/>
              </a:rPr>
              <a:t>Coursera-Data-Science-Specialisation/Capstone/jupyter-labs-eda-sql-coursera_sqllite.ipynb at main · golleech/Coursera-Data-Science-Specialisation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692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7D886EF-5AFA-DA56-A3E9-6779486BEE69}"/>
              </a:ext>
            </a:extLst>
          </p:cNvPr>
          <p:cNvSpPr txBox="1"/>
          <p:nvPr/>
        </p:nvSpPr>
        <p:spPr>
          <a:xfrm>
            <a:off x="5910262" y="4493962"/>
            <a:ext cx="5461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>
                <a:hlinkClick r:id="rId3"/>
              </a:rPr>
              <a:t>Coursera-Data-Science-Specialisation/Capstone/jupyter-labs-spacex-data-collection-api.ipynb at main · golleech/Coursera-Data-Science-Specialisation</a:t>
            </a:r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2848791-A876-199F-DC3D-676F076AA7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6473" y="2158204"/>
            <a:ext cx="3219899" cy="218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807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8B37E62-F02C-AD72-BEFA-DB385F1FB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8497" y="1962145"/>
            <a:ext cx="2724530" cy="242921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7D1CDC2-CE06-2D97-54CF-54BE6F098675}"/>
              </a:ext>
            </a:extLst>
          </p:cNvPr>
          <p:cNvSpPr txBox="1"/>
          <p:nvPr/>
        </p:nvSpPr>
        <p:spPr>
          <a:xfrm>
            <a:off x="5910262" y="4556750"/>
            <a:ext cx="51256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hlinkClick r:id="rId4"/>
              </a:rPr>
              <a:t>Coursera-Data-Science-Specialisation/Capstone/jupyter-labs-webscraping.ipynb at main · golleech/Coursera-Data-Science-Specialisation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1662</Words>
  <Application>Microsoft Office PowerPoint</Application>
  <PresentationFormat>Breitbild</PresentationFormat>
  <Paragraphs>247</Paragraphs>
  <Slides>47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Gollee, Christian</cp:lastModifiedBy>
  <cp:revision>204</cp:revision>
  <dcterms:created xsi:type="dcterms:W3CDTF">2021-04-29T18:58:34Z</dcterms:created>
  <dcterms:modified xsi:type="dcterms:W3CDTF">2025-04-06T19:49:00Z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